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Calistoga" charset="1" panose="00000500000000000000"/>
      <p:regular r:id="rId14"/>
    </p:embeddedFont>
    <p:embeddedFont>
      <p:font typeface="Muli" charset="1" panose="00000500000000000000"/>
      <p:regular r:id="rId15"/>
    </p:embeddedFont>
    <p:embeddedFont>
      <p:font typeface="Muli Bold" charset="1" panose="00000800000000000000"/>
      <p:regular r:id="rId16"/>
    </p:embeddedFont>
    <p:embeddedFont>
      <p:font typeface="Muli Italics" charset="1" panose="00000500000000000000"/>
      <p:regular r:id="rId17"/>
    </p:embeddedFont>
    <p:embeddedFont>
      <p:font typeface="Muli Bold Italics" charset="1" panose="00000800000000000000"/>
      <p:regular r:id="rId18"/>
    </p:embeddedFont>
    <p:embeddedFont>
      <p:font typeface="Muli Extra-Light" charset="1" panose="00000300000000000000"/>
      <p:regular r:id="rId19"/>
    </p:embeddedFont>
    <p:embeddedFont>
      <p:font typeface="Muli Extra-Light Italics" charset="1" panose="00000300000000000000"/>
      <p:regular r:id="rId20"/>
    </p:embeddedFont>
    <p:embeddedFont>
      <p:font typeface="Muli Light" charset="1" panose="00000400000000000000"/>
      <p:regular r:id="rId21"/>
    </p:embeddedFont>
    <p:embeddedFont>
      <p:font typeface="Muli Light Italics" charset="1" panose="00000400000000000000"/>
      <p:regular r:id="rId22"/>
    </p:embeddedFont>
    <p:embeddedFont>
      <p:font typeface="Muli Semi-Bold" charset="1" panose="00000700000000000000"/>
      <p:regular r:id="rId23"/>
    </p:embeddedFont>
    <p:embeddedFont>
      <p:font typeface="Muli Semi-Bold Italics" charset="1" panose="00000700000000000000"/>
      <p:regular r:id="rId24"/>
    </p:embeddedFont>
    <p:embeddedFont>
      <p:font typeface="Muli Ultra-Bold" charset="1" panose="00000900000000000000"/>
      <p:regular r:id="rId25"/>
    </p:embeddedFont>
    <p:embeddedFont>
      <p:font typeface="Muli Ultra-Bold Italics" charset="1" panose="00000900000000000000"/>
      <p:regular r:id="rId26"/>
    </p:embeddedFont>
    <p:embeddedFont>
      <p:font typeface="Muli Heavy" charset="1" panose="00000A00000000000000"/>
      <p:regular r:id="rId27"/>
    </p:embeddedFont>
    <p:embeddedFont>
      <p:font typeface="Muli Heavy Italics" charset="1" panose="00000A00000000000000"/>
      <p:regular r:id="rId28"/>
    </p:embeddedFont>
    <p:embeddedFont>
      <p:font typeface="Paytone One" charset="1" panose="00000500000000000000"/>
      <p:regular r:id="rId29"/>
    </p:embeddedFont>
    <p:embeddedFont>
      <p:font typeface="Bungee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jpe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3.png" Type="http://schemas.openxmlformats.org/officeDocument/2006/relationships/image"/><Relationship Id="rId20" Target="../media/image69.png" Type="http://schemas.openxmlformats.org/officeDocument/2006/relationships/image"/><Relationship Id="rId21" Target="../media/image70.svg" Type="http://schemas.openxmlformats.org/officeDocument/2006/relationships/image"/><Relationship Id="rId22" Target="../media/image13.png" Type="http://schemas.openxmlformats.org/officeDocument/2006/relationships/image"/><Relationship Id="rId23" Target="../media/image14.svg" Type="http://schemas.openxmlformats.org/officeDocument/2006/relationships/image"/><Relationship Id="rId24" Target="../media/image71.png" Type="http://schemas.openxmlformats.org/officeDocument/2006/relationships/image"/><Relationship Id="rId25" Target="../media/image72.svg" Type="http://schemas.openxmlformats.org/officeDocument/2006/relationships/image"/><Relationship Id="rId26" Target="../media/image73.png" Type="http://schemas.openxmlformats.org/officeDocument/2006/relationships/image"/><Relationship Id="rId27" Target="../media/image74.svg" Type="http://schemas.openxmlformats.org/officeDocument/2006/relationships/image"/><Relationship Id="rId28" Target="../media/image75.png" Type="http://schemas.openxmlformats.org/officeDocument/2006/relationships/image"/><Relationship Id="rId29" Target="../media/image76.sv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9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1806" y="1881139"/>
            <a:ext cx="15244388" cy="9154439"/>
            <a:chOff x="0" y="0"/>
            <a:chExt cx="660400" cy="396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96578"/>
            </a:xfrm>
            <a:custGeom>
              <a:avLst/>
              <a:gdLst/>
              <a:ahLst/>
              <a:cxnLst/>
              <a:rect r="r" b="b" t="t" l="l"/>
              <a:pathLst>
                <a:path h="39657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57"/>
                  </a:cubicBezTo>
                  <a:lnTo>
                    <a:pt x="660400" y="396578"/>
                  </a:lnTo>
                  <a:lnTo>
                    <a:pt x="0" y="396578"/>
                  </a:lnTo>
                  <a:lnTo>
                    <a:pt x="0" y="3193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A643F"/>
            </a:solidFill>
            <a:ln w="57150" cap="sq">
              <a:solidFill>
                <a:srgbClr val="00000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714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1604" y="392958"/>
            <a:ext cx="3861213" cy="4114800"/>
          </a:xfrm>
          <a:custGeom>
            <a:avLst/>
            <a:gdLst/>
            <a:ahLst/>
            <a:cxnLst/>
            <a:rect r="r" b="b" t="t" l="l"/>
            <a:pathLst>
              <a:path h="4114800" w="3861213">
                <a:moveTo>
                  <a:pt x="0" y="0"/>
                </a:moveTo>
                <a:lnTo>
                  <a:pt x="3861214" y="0"/>
                </a:lnTo>
                <a:lnTo>
                  <a:pt x="3861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035182" y="392958"/>
            <a:ext cx="3861213" cy="4114800"/>
          </a:xfrm>
          <a:custGeom>
            <a:avLst/>
            <a:gdLst/>
            <a:ahLst/>
            <a:cxnLst/>
            <a:rect r="r" b="b" t="t" l="l"/>
            <a:pathLst>
              <a:path h="4114800" w="3861213">
                <a:moveTo>
                  <a:pt x="3861214" y="0"/>
                </a:moveTo>
                <a:lnTo>
                  <a:pt x="0" y="0"/>
                </a:lnTo>
                <a:lnTo>
                  <a:pt x="0" y="4114800"/>
                </a:lnTo>
                <a:lnTo>
                  <a:pt x="3861214" y="4114800"/>
                </a:lnTo>
                <a:lnTo>
                  <a:pt x="38612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8534" y="1051412"/>
            <a:ext cx="1810932" cy="1830905"/>
          </a:xfrm>
          <a:custGeom>
            <a:avLst/>
            <a:gdLst/>
            <a:ahLst/>
            <a:cxnLst/>
            <a:rect r="r" b="b" t="t" l="l"/>
            <a:pathLst>
              <a:path h="1830905" w="1810932">
                <a:moveTo>
                  <a:pt x="0" y="0"/>
                </a:moveTo>
                <a:lnTo>
                  <a:pt x="1810932" y="0"/>
                </a:lnTo>
                <a:lnTo>
                  <a:pt x="1810932" y="1830905"/>
                </a:lnTo>
                <a:lnTo>
                  <a:pt x="0" y="1830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629401"/>
            <a:ext cx="1917308" cy="1917308"/>
          </a:xfrm>
          <a:custGeom>
            <a:avLst/>
            <a:gdLst/>
            <a:ahLst/>
            <a:cxnLst/>
            <a:rect r="r" b="b" t="t" l="l"/>
            <a:pathLst>
              <a:path h="1917308" w="1917308">
                <a:moveTo>
                  <a:pt x="0" y="0"/>
                </a:moveTo>
                <a:lnTo>
                  <a:pt x="1917308" y="0"/>
                </a:lnTo>
                <a:lnTo>
                  <a:pt x="1917308" y="1917308"/>
                </a:lnTo>
                <a:lnTo>
                  <a:pt x="0" y="1917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40107" y="5629401"/>
            <a:ext cx="1917308" cy="1917308"/>
          </a:xfrm>
          <a:custGeom>
            <a:avLst/>
            <a:gdLst/>
            <a:ahLst/>
            <a:cxnLst/>
            <a:rect r="r" b="b" t="t" l="l"/>
            <a:pathLst>
              <a:path h="1917308" w="1917308">
                <a:moveTo>
                  <a:pt x="0" y="0"/>
                </a:moveTo>
                <a:lnTo>
                  <a:pt x="1917308" y="0"/>
                </a:lnTo>
                <a:lnTo>
                  <a:pt x="1917308" y="1917308"/>
                </a:lnTo>
                <a:lnTo>
                  <a:pt x="0" y="1917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5361108" y="578695"/>
            <a:ext cx="7565785" cy="0"/>
          </a:xfrm>
          <a:prstGeom prst="line">
            <a:avLst/>
          </a:prstGeom>
          <a:ln cap="flat" w="47625">
            <a:solidFill>
              <a:srgbClr val="000001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rot="5400000">
            <a:off x="-1714574" y="7409223"/>
            <a:ext cx="4626697" cy="0"/>
          </a:xfrm>
          <a:prstGeom prst="line">
            <a:avLst/>
          </a:prstGeom>
          <a:ln cap="flat" w="47625">
            <a:solidFill>
              <a:srgbClr val="000001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5400000">
            <a:off x="15392565" y="7409223"/>
            <a:ext cx="4626697" cy="0"/>
          </a:xfrm>
          <a:prstGeom prst="line">
            <a:avLst/>
          </a:prstGeom>
          <a:ln cap="flat" w="47625">
            <a:solidFill>
              <a:srgbClr val="000001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521806" y="8969267"/>
            <a:ext cx="15244388" cy="3086100"/>
            <a:chOff x="0" y="0"/>
            <a:chExt cx="401498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14983" cy="812800"/>
            </a:xfrm>
            <a:custGeom>
              <a:avLst/>
              <a:gdLst/>
              <a:ahLst/>
              <a:cxnLst/>
              <a:rect r="r" b="b" t="t" l="l"/>
              <a:pathLst>
                <a:path h="812800" w="4014983">
                  <a:moveTo>
                    <a:pt x="0" y="0"/>
                  </a:moveTo>
                  <a:lnTo>
                    <a:pt x="4014983" y="0"/>
                  </a:lnTo>
                  <a:lnTo>
                    <a:pt x="401498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1"/>
            </a:solidFill>
            <a:ln w="57150" cap="sq">
              <a:solidFill>
                <a:srgbClr val="00000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22211" y="3239427"/>
            <a:ext cx="13643578" cy="50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39"/>
              </a:lnSpc>
            </a:pPr>
            <a:r>
              <a:rPr lang="en-US" sz="11425">
                <a:solidFill>
                  <a:srgbClr val="000001"/>
                </a:solidFill>
                <a:latin typeface="Calistoga"/>
              </a:rPr>
              <a:t>WEBSITE HALLOWEEN SWEETSHOP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47893" y="9340626"/>
            <a:ext cx="12392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uli"/>
              </a:rPr>
              <a:t>Những lời chào và lời nhắn chúc mừng đêm đáng sợ nhất trong năm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8000821">
            <a:off x="16169384" y="698368"/>
            <a:ext cx="1036495" cy="1887657"/>
          </a:xfrm>
          <a:custGeom>
            <a:avLst/>
            <a:gdLst/>
            <a:ahLst/>
            <a:cxnLst/>
            <a:rect r="r" b="b" t="t" l="l"/>
            <a:pathLst>
              <a:path h="1887657" w="1036495">
                <a:moveTo>
                  <a:pt x="0" y="0"/>
                </a:moveTo>
                <a:lnTo>
                  <a:pt x="1036495" y="0"/>
                </a:lnTo>
                <a:lnTo>
                  <a:pt x="1036495" y="1887657"/>
                </a:lnTo>
                <a:lnTo>
                  <a:pt x="0" y="18876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8169169">
            <a:off x="1055719" y="698368"/>
            <a:ext cx="1036495" cy="1887657"/>
          </a:xfrm>
          <a:custGeom>
            <a:avLst/>
            <a:gdLst/>
            <a:ahLst/>
            <a:cxnLst/>
            <a:rect r="r" b="b" t="t" l="l"/>
            <a:pathLst>
              <a:path h="1887657" w="1036495">
                <a:moveTo>
                  <a:pt x="1036495" y="0"/>
                </a:moveTo>
                <a:lnTo>
                  <a:pt x="0" y="0"/>
                </a:lnTo>
                <a:lnTo>
                  <a:pt x="0" y="1887657"/>
                </a:lnTo>
                <a:lnTo>
                  <a:pt x="1036495" y="1887657"/>
                </a:lnTo>
                <a:lnTo>
                  <a:pt x="10364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37548" y="1881139"/>
            <a:ext cx="769326" cy="1248169"/>
          </a:xfrm>
          <a:custGeom>
            <a:avLst/>
            <a:gdLst/>
            <a:ahLst/>
            <a:cxnLst/>
            <a:rect r="r" b="b" t="t" l="l"/>
            <a:pathLst>
              <a:path h="1248169" w="769326">
                <a:moveTo>
                  <a:pt x="0" y="0"/>
                </a:moveTo>
                <a:lnTo>
                  <a:pt x="769326" y="0"/>
                </a:lnTo>
                <a:lnTo>
                  <a:pt x="769326" y="1248170"/>
                </a:lnTo>
                <a:lnTo>
                  <a:pt x="0" y="124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88266" y="1881139"/>
            <a:ext cx="769326" cy="1248169"/>
          </a:xfrm>
          <a:custGeom>
            <a:avLst/>
            <a:gdLst/>
            <a:ahLst/>
            <a:cxnLst/>
            <a:rect r="r" b="b" t="t" l="l"/>
            <a:pathLst>
              <a:path h="1248169" w="769326">
                <a:moveTo>
                  <a:pt x="0" y="0"/>
                </a:moveTo>
                <a:lnTo>
                  <a:pt x="769326" y="0"/>
                </a:lnTo>
                <a:lnTo>
                  <a:pt x="769326" y="1248170"/>
                </a:lnTo>
                <a:lnTo>
                  <a:pt x="0" y="124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4312" y="3182277"/>
            <a:ext cx="495502" cy="495502"/>
          </a:xfrm>
          <a:custGeom>
            <a:avLst/>
            <a:gdLst/>
            <a:ahLst/>
            <a:cxnLst/>
            <a:rect r="r" b="b" t="t" l="l"/>
            <a:pathLst>
              <a:path h="495502" w="495502">
                <a:moveTo>
                  <a:pt x="0" y="0"/>
                </a:moveTo>
                <a:lnTo>
                  <a:pt x="495503" y="0"/>
                </a:lnTo>
                <a:lnTo>
                  <a:pt x="495503" y="495502"/>
                </a:lnTo>
                <a:lnTo>
                  <a:pt x="0" y="495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61913" y="3182277"/>
            <a:ext cx="495502" cy="495502"/>
          </a:xfrm>
          <a:custGeom>
            <a:avLst/>
            <a:gdLst/>
            <a:ahLst/>
            <a:cxnLst/>
            <a:rect r="r" b="b" t="t" l="l"/>
            <a:pathLst>
              <a:path h="495502" w="495502">
                <a:moveTo>
                  <a:pt x="0" y="0"/>
                </a:moveTo>
                <a:lnTo>
                  <a:pt x="495502" y="0"/>
                </a:lnTo>
                <a:lnTo>
                  <a:pt x="495502" y="495502"/>
                </a:lnTo>
                <a:lnTo>
                  <a:pt x="0" y="495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947893" y="1385637"/>
            <a:ext cx="495502" cy="495502"/>
          </a:xfrm>
          <a:custGeom>
            <a:avLst/>
            <a:gdLst/>
            <a:ahLst/>
            <a:cxnLst/>
            <a:rect r="r" b="b" t="t" l="l"/>
            <a:pathLst>
              <a:path h="495502" w="495502">
                <a:moveTo>
                  <a:pt x="0" y="0"/>
                </a:moveTo>
                <a:lnTo>
                  <a:pt x="495502" y="0"/>
                </a:lnTo>
                <a:lnTo>
                  <a:pt x="495502" y="495502"/>
                </a:lnTo>
                <a:lnTo>
                  <a:pt x="0" y="495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44605" y="1385637"/>
            <a:ext cx="495502" cy="495502"/>
          </a:xfrm>
          <a:custGeom>
            <a:avLst/>
            <a:gdLst/>
            <a:ahLst/>
            <a:cxnLst/>
            <a:rect r="r" b="b" t="t" l="l"/>
            <a:pathLst>
              <a:path h="495502" w="495502">
                <a:moveTo>
                  <a:pt x="0" y="0"/>
                </a:moveTo>
                <a:lnTo>
                  <a:pt x="495502" y="0"/>
                </a:lnTo>
                <a:lnTo>
                  <a:pt x="495502" y="495502"/>
                </a:lnTo>
                <a:lnTo>
                  <a:pt x="0" y="495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468477" y="392958"/>
            <a:ext cx="1351046" cy="466725"/>
          </a:xfrm>
          <a:custGeom>
            <a:avLst/>
            <a:gdLst/>
            <a:ahLst/>
            <a:cxnLst/>
            <a:rect r="r" b="b" t="t" l="l"/>
            <a:pathLst>
              <a:path h="466725" w="1351046">
                <a:moveTo>
                  <a:pt x="0" y="0"/>
                </a:moveTo>
                <a:lnTo>
                  <a:pt x="1351046" y="0"/>
                </a:lnTo>
                <a:lnTo>
                  <a:pt x="1351046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9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9288" y="2425082"/>
            <a:ext cx="4499879" cy="4123525"/>
          </a:xfrm>
          <a:custGeom>
            <a:avLst/>
            <a:gdLst/>
            <a:ahLst/>
            <a:cxnLst/>
            <a:rect r="r" b="b" t="t" l="l"/>
            <a:pathLst>
              <a:path h="4123525" w="4499879">
                <a:moveTo>
                  <a:pt x="0" y="0"/>
                </a:moveTo>
                <a:lnTo>
                  <a:pt x="4499879" y="0"/>
                </a:lnTo>
                <a:lnTo>
                  <a:pt x="4499879" y="4123526"/>
                </a:lnTo>
                <a:lnTo>
                  <a:pt x="0" y="4123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489559" y="3100029"/>
            <a:ext cx="4866022" cy="2773632"/>
          </a:xfrm>
          <a:custGeom>
            <a:avLst/>
            <a:gdLst/>
            <a:ahLst/>
            <a:cxnLst/>
            <a:rect r="r" b="b" t="t" l="l"/>
            <a:pathLst>
              <a:path h="2773632" w="4866022">
                <a:moveTo>
                  <a:pt x="0" y="0"/>
                </a:moveTo>
                <a:lnTo>
                  <a:pt x="4866022" y="0"/>
                </a:lnTo>
                <a:lnTo>
                  <a:pt x="4866022" y="2773632"/>
                </a:lnTo>
                <a:lnTo>
                  <a:pt x="0" y="277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0851318" y="1513941"/>
            <a:ext cx="3741953" cy="3129208"/>
          </a:xfrm>
          <a:custGeom>
            <a:avLst/>
            <a:gdLst/>
            <a:ahLst/>
            <a:cxnLst/>
            <a:rect r="r" b="b" t="t" l="l"/>
            <a:pathLst>
              <a:path h="3129208" w="3741953">
                <a:moveTo>
                  <a:pt x="0" y="3129208"/>
                </a:moveTo>
                <a:lnTo>
                  <a:pt x="3741952" y="3129208"/>
                </a:lnTo>
                <a:lnTo>
                  <a:pt x="3741952" y="0"/>
                </a:lnTo>
                <a:lnTo>
                  <a:pt x="0" y="0"/>
                </a:lnTo>
                <a:lnTo>
                  <a:pt x="0" y="312920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40991" y="2425082"/>
            <a:ext cx="4499879" cy="4123525"/>
          </a:xfrm>
          <a:custGeom>
            <a:avLst/>
            <a:gdLst/>
            <a:ahLst/>
            <a:cxnLst/>
            <a:rect r="r" b="b" t="t" l="l"/>
            <a:pathLst>
              <a:path h="4123525" w="4499879">
                <a:moveTo>
                  <a:pt x="0" y="0"/>
                </a:moveTo>
                <a:lnTo>
                  <a:pt x="4499879" y="0"/>
                </a:lnTo>
                <a:lnTo>
                  <a:pt x="4499879" y="4123526"/>
                </a:lnTo>
                <a:lnTo>
                  <a:pt x="0" y="4123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323709" y="2581386"/>
            <a:ext cx="3967221" cy="3967221"/>
            <a:chOff x="0" y="0"/>
            <a:chExt cx="4572000" cy="457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6"/>
              <a:stretch>
                <a:fillRect l="0" t="-24906" r="0" b="-2490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076325"/>
            <a:ext cx="12201754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24"/>
              </a:lnSpc>
            </a:pPr>
            <a:r>
              <a:rPr lang="en-US" sz="5749">
                <a:solidFill>
                  <a:srgbClr val="000001"/>
                </a:solidFill>
                <a:latin typeface="Paytone One"/>
              </a:rPr>
              <a:t>2 PHẦN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5679" y="7502437"/>
            <a:ext cx="4249824" cy="77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4"/>
              </a:lnSpc>
            </a:pPr>
            <a:r>
              <a:rPr lang="en-US" sz="4060">
                <a:solidFill>
                  <a:srgbClr val="000001"/>
                </a:solidFill>
                <a:latin typeface="Bungee"/>
              </a:rPr>
              <a:t>Mục đích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954488" y="2587054"/>
            <a:ext cx="4112206" cy="4112190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323709" y="7348708"/>
            <a:ext cx="4249824" cy="77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4"/>
              </a:lnSpc>
            </a:pPr>
            <a:r>
              <a:rPr lang="en-US" sz="4060">
                <a:solidFill>
                  <a:srgbClr val="000001"/>
                </a:solidFill>
                <a:latin typeface="Bungee"/>
              </a:rPr>
              <a:t>Trang web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84032" y="1966447"/>
            <a:ext cx="6358941" cy="635891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5694578" y="1300420"/>
            <a:ext cx="3203727" cy="3414133"/>
          </a:xfrm>
          <a:custGeom>
            <a:avLst/>
            <a:gdLst/>
            <a:ahLst/>
            <a:cxnLst/>
            <a:rect r="r" b="b" t="t" l="l"/>
            <a:pathLst>
              <a:path h="3414133" w="3203727">
                <a:moveTo>
                  <a:pt x="3203727" y="0"/>
                </a:moveTo>
                <a:lnTo>
                  <a:pt x="0" y="0"/>
                </a:lnTo>
                <a:lnTo>
                  <a:pt x="0" y="3414133"/>
                </a:lnTo>
                <a:lnTo>
                  <a:pt x="3203727" y="3414133"/>
                </a:lnTo>
                <a:lnTo>
                  <a:pt x="32037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028700" y="5572447"/>
            <a:ext cx="3203727" cy="3414133"/>
          </a:xfrm>
          <a:custGeom>
            <a:avLst/>
            <a:gdLst/>
            <a:ahLst/>
            <a:cxnLst/>
            <a:rect r="r" b="b" t="t" l="l"/>
            <a:pathLst>
              <a:path h="3414133" w="3203727">
                <a:moveTo>
                  <a:pt x="3203727" y="0"/>
                </a:moveTo>
                <a:lnTo>
                  <a:pt x="0" y="0"/>
                </a:lnTo>
                <a:lnTo>
                  <a:pt x="0" y="3414133"/>
                </a:lnTo>
                <a:lnTo>
                  <a:pt x="3203727" y="3414133"/>
                </a:lnTo>
                <a:lnTo>
                  <a:pt x="32037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40132" y="3560767"/>
            <a:ext cx="7719168" cy="3170277"/>
            <a:chOff x="0" y="0"/>
            <a:chExt cx="10292224" cy="422703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80975"/>
              <a:ext cx="10292224" cy="204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40"/>
                </a:lnSpc>
              </a:pPr>
              <a:r>
                <a:rPr lang="en-US" sz="9200">
                  <a:solidFill>
                    <a:srgbClr val="FD9F5B"/>
                  </a:solidFill>
                  <a:latin typeface="Bungee"/>
                </a:rPr>
                <a:t>MỤC ĐÍCH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54327"/>
              <a:ext cx="10292224" cy="1772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4"/>
                </a:lnSpc>
              </a:pPr>
              <a:r>
                <a:rPr lang="en-US" sz="2749">
                  <a:solidFill>
                    <a:srgbClr val="FFFFFF"/>
                  </a:solidFill>
                  <a:latin typeface="Muli"/>
                </a:rPr>
                <a:t>Mọi người có thể tham khảo, và mua bánh kẹo trong ngày Halloween, đảm bảo độ uy tín.</a:t>
              </a:r>
            </a:p>
            <a:p>
              <a:pPr algn="ctr">
                <a:lnSpc>
                  <a:spcPts val="357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9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17851" y="0"/>
            <a:ext cx="7570149" cy="10287000"/>
            <a:chOff x="0" y="0"/>
            <a:chExt cx="1009353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26" t="0" r="1726" b="0"/>
            <a:stretch>
              <a:fillRect/>
            </a:stretch>
          </p:blipFill>
          <p:spPr>
            <a:xfrm flipH="false" flipV="false">
              <a:off x="0" y="0"/>
              <a:ext cx="10093532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V="true">
            <a:off x="10689276" y="0"/>
            <a:ext cx="0" cy="10287000"/>
          </a:xfrm>
          <a:prstGeom prst="line">
            <a:avLst/>
          </a:prstGeom>
          <a:ln cap="flat" w="571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289126" y="7673594"/>
            <a:ext cx="10949827" cy="2848473"/>
            <a:chOff x="0" y="0"/>
            <a:chExt cx="14599769" cy="3797964"/>
          </a:xfrm>
        </p:grpSpPr>
        <p:sp>
          <p:nvSpPr>
            <p:cNvPr name="Freeform 6" id="6"/>
            <p:cNvSpPr/>
            <p:nvPr/>
          </p:nvSpPr>
          <p:spPr>
            <a:xfrm flipH="false" flipV="false" rot="-1426437">
              <a:off x="458474" y="458474"/>
              <a:ext cx="2881016" cy="2881016"/>
            </a:xfrm>
            <a:custGeom>
              <a:avLst/>
              <a:gdLst/>
              <a:ahLst/>
              <a:cxnLst/>
              <a:rect r="r" b="b" t="t" l="l"/>
              <a:pathLst>
                <a:path h="2881016" w="2881016">
                  <a:moveTo>
                    <a:pt x="0" y="0"/>
                  </a:moveTo>
                  <a:lnTo>
                    <a:pt x="2881016" y="0"/>
                  </a:lnTo>
                  <a:lnTo>
                    <a:pt x="2881016" y="2881016"/>
                  </a:lnTo>
                  <a:lnTo>
                    <a:pt x="0" y="288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8925" y="458474"/>
              <a:ext cx="2881016" cy="2881016"/>
            </a:xfrm>
            <a:custGeom>
              <a:avLst/>
              <a:gdLst/>
              <a:ahLst/>
              <a:cxnLst/>
              <a:rect r="r" b="b" t="t" l="l"/>
              <a:pathLst>
                <a:path h="2881016" w="2881016">
                  <a:moveTo>
                    <a:pt x="0" y="0"/>
                  </a:moveTo>
                  <a:lnTo>
                    <a:pt x="2881016" y="0"/>
                  </a:lnTo>
                  <a:lnTo>
                    <a:pt x="2881016" y="2881016"/>
                  </a:lnTo>
                  <a:lnTo>
                    <a:pt x="0" y="288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426437">
              <a:off x="5859377" y="458474"/>
              <a:ext cx="2881016" cy="2881016"/>
            </a:xfrm>
            <a:custGeom>
              <a:avLst/>
              <a:gdLst/>
              <a:ahLst/>
              <a:cxnLst/>
              <a:rect r="r" b="b" t="t" l="l"/>
              <a:pathLst>
                <a:path h="2881016" w="2881016">
                  <a:moveTo>
                    <a:pt x="0" y="0"/>
                  </a:moveTo>
                  <a:lnTo>
                    <a:pt x="2881016" y="0"/>
                  </a:lnTo>
                  <a:lnTo>
                    <a:pt x="2881016" y="2881016"/>
                  </a:lnTo>
                  <a:lnTo>
                    <a:pt x="0" y="288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559828" y="458474"/>
              <a:ext cx="2881016" cy="2881016"/>
            </a:xfrm>
            <a:custGeom>
              <a:avLst/>
              <a:gdLst/>
              <a:ahLst/>
              <a:cxnLst/>
              <a:rect r="r" b="b" t="t" l="l"/>
              <a:pathLst>
                <a:path h="2881016" w="2881016">
                  <a:moveTo>
                    <a:pt x="0" y="0"/>
                  </a:moveTo>
                  <a:lnTo>
                    <a:pt x="2881016" y="0"/>
                  </a:lnTo>
                  <a:lnTo>
                    <a:pt x="2881016" y="2881016"/>
                  </a:lnTo>
                  <a:lnTo>
                    <a:pt x="0" y="288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426437">
              <a:off x="11260280" y="458474"/>
              <a:ext cx="2881016" cy="2881016"/>
            </a:xfrm>
            <a:custGeom>
              <a:avLst/>
              <a:gdLst/>
              <a:ahLst/>
              <a:cxnLst/>
              <a:rect r="r" b="b" t="t" l="l"/>
              <a:pathLst>
                <a:path h="2881016" w="2881016">
                  <a:moveTo>
                    <a:pt x="0" y="0"/>
                  </a:moveTo>
                  <a:lnTo>
                    <a:pt x="2881015" y="0"/>
                  </a:lnTo>
                  <a:lnTo>
                    <a:pt x="2881015" y="2881016"/>
                  </a:lnTo>
                  <a:lnTo>
                    <a:pt x="0" y="288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558314" cy="2746625"/>
            <a:chOff x="0" y="0"/>
            <a:chExt cx="14077752" cy="3662167"/>
          </a:xfrm>
        </p:grpSpPr>
        <p:sp>
          <p:nvSpPr>
            <p:cNvPr name="Freeform 12" id="12"/>
            <p:cNvSpPr/>
            <p:nvPr/>
          </p:nvSpPr>
          <p:spPr>
            <a:xfrm flipH="false" flipV="false" rot="-1426437">
              <a:off x="442081" y="442081"/>
              <a:ext cx="2778005" cy="2778005"/>
            </a:xfrm>
            <a:custGeom>
              <a:avLst/>
              <a:gdLst/>
              <a:ahLst/>
              <a:cxnLst/>
              <a:rect r="r" b="b" t="t" l="l"/>
              <a:pathLst>
                <a:path h="2778005" w="2778005">
                  <a:moveTo>
                    <a:pt x="0" y="0"/>
                  </a:moveTo>
                  <a:lnTo>
                    <a:pt x="2778005" y="0"/>
                  </a:lnTo>
                  <a:lnTo>
                    <a:pt x="2778005" y="2778005"/>
                  </a:lnTo>
                  <a:lnTo>
                    <a:pt x="0" y="277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045977" y="442081"/>
              <a:ext cx="2778005" cy="2778005"/>
            </a:xfrm>
            <a:custGeom>
              <a:avLst/>
              <a:gdLst/>
              <a:ahLst/>
              <a:cxnLst/>
              <a:rect r="r" b="b" t="t" l="l"/>
              <a:pathLst>
                <a:path h="2778005" w="2778005">
                  <a:moveTo>
                    <a:pt x="0" y="0"/>
                  </a:moveTo>
                  <a:lnTo>
                    <a:pt x="2778005" y="0"/>
                  </a:lnTo>
                  <a:lnTo>
                    <a:pt x="2778005" y="2778005"/>
                  </a:lnTo>
                  <a:lnTo>
                    <a:pt x="0" y="277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426437">
              <a:off x="5649874" y="442081"/>
              <a:ext cx="2778005" cy="2778005"/>
            </a:xfrm>
            <a:custGeom>
              <a:avLst/>
              <a:gdLst/>
              <a:ahLst/>
              <a:cxnLst/>
              <a:rect r="r" b="b" t="t" l="l"/>
              <a:pathLst>
                <a:path h="2778005" w="2778005">
                  <a:moveTo>
                    <a:pt x="0" y="0"/>
                  </a:moveTo>
                  <a:lnTo>
                    <a:pt x="2778004" y="0"/>
                  </a:lnTo>
                  <a:lnTo>
                    <a:pt x="2778004" y="2778005"/>
                  </a:lnTo>
                  <a:lnTo>
                    <a:pt x="0" y="277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53770" y="442081"/>
              <a:ext cx="2778005" cy="2778005"/>
            </a:xfrm>
            <a:custGeom>
              <a:avLst/>
              <a:gdLst/>
              <a:ahLst/>
              <a:cxnLst/>
              <a:rect r="r" b="b" t="t" l="l"/>
              <a:pathLst>
                <a:path h="2778005" w="2778005">
                  <a:moveTo>
                    <a:pt x="0" y="0"/>
                  </a:moveTo>
                  <a:lnTo>
                    <a:pt x="2778005" y="0"/>
                  </a:lnTo>
                  <a:lnTo>
                    <a:pt x="2778005" y="2778005"/>
                  </a:lnTo>
                  <a:lnTo>
                    <a:pt x="0" y="277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426437">
              <a:off x="10857666" y="442081"/>
              <a:ext cx="2778005" cy="2778005"/>
            </a:xfrm>
            <a:custGeom>
              <a:avLst/>
              <a:gdLst/>
              <a:ahLst/>
              <a:cxnLst/>
              <a:rect r="r" b="b" t="t" l="l"/>
              <a:pathLst>
                <a:path h="2778005" w="2778005">
                  <a:moveTo>
                    <a:pt x="0" y="0"/>
                  </a:moveTo>
                  <a:lnTo>
                    <a:pt x="2778005" y="0"/>
                  </a:lnTo>
                  <a:lnTo>
                    <a:pt x="2778005" y="2778005"/>
                  </a:lnTo>
                  <a:lnTo>
                    <a:pt x="0" y="277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897386" y="3546101"/>
            <a:ext cx="7529594" cy="337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ungee"/>
              </a:rPr>
              <a:t>Bố cục trang Web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7044" y="4439772"/>
            <a:ext cx="13075572" cy="3863610"/>
          </a:xfrm>
          <a:custGeom>
            <a:avLst/>
            <a:gdLst/>
            <a:ahLst/>
            <a:cxnLst/>
            <a:rect r="r" b="b" t="t" l="l"/>
            <a:pathLst>
              <a:path h="3863610" w="13075572">
                <a:moveTo>
                  <a:pt x="0" y="0"/>
                </a:moveTo>
                <a:lnTo>
                  <a:pt x="13075572" y="0"/>
                </a:lnTo>
                <a:lnTo>
                  <a:pt x="13075572" y="3863609"/>
                </a:lnTo>
                <a:lnTo>
                  <a:pt x="0" y="386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3925" y="8597358"/>
            <a:ext cx="7315200" cy="801873"/>
          </a:xfrm>
          <a:custGeom>
            <a:avLst/>
            <a:gdLst/>
            <a:ahLst/>
            <a:cxnLst/>
            <a:rect r="r" b="b" t="t" l="l"/>
            <a:pathLst>
              <a:path h="801873" w="7315200">
                <a:moveTo>
                  <a:pt x="0" y="0"/>
                </a:moveTo>
                <a:lnTo>
                  <a:pt x="7315200" y="0"/>
                </a:lnTo>
                <a:lnTo>
                  <a:pt x="7315200" y="801873"/>
                </a:lnTo>
                <a:lnTo>
                  <a:pt x="0" y="80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03925" y="3343922"/>
            <a:ext cx="7315200" cy="801873"/>
          </a:xfrm>
          <a:custGeom>
            <a:avLst/>
            <a:gdLst/>
            <a:ahLst/>
            <a:cxnLst/>
            <a:rect r="r" b="b" t="t" l="l"/>
            <a:pathLst>
              <a:path h="801873" w="7315200">
                <a:moveTo>
                  <a:pt x="0" y="0"/>
                </a:moveTo>
                <a:lnTo>
                  <a:pt x="7315200" y="0"/>
                </a:lnTo>
                <a:lnTo>
                  <a:pt x="7315200" y="801873"/>
                </a:lnTo>
                <a:lnTo>
                  <a:pt x="0" y="80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05465" y="694089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342616" y="6940895"/>
            <a:ext cx="2440012" cy="2913012"/>
          </a:xfrm>
          <a:custGeom>
            <a:avLst/>
            <a:gdLst/>
            <a:ahLst/>
            <a:cxnLst/>
            <a:rect r="r" b="b" t="t" l="l"/>
            <a:pathLst>
              <a:path h="2913012" w="2440012">
                <a:moveTo>
                  <a:pt x="2440012" y="0"/>
                </a:moveTo>
                <a:lnTo>
                  <a:pt x="0" y="0"/>
                </a:lnTo>
                <a:lnTo>
                  <a:pt x="0" y="2913012"/>
                </a:lnTo>
                <a:lnTo>
                  <a:pt x="2440012" y="2913012"/>
                </a:lnTo>
                <a:lnTo>
                  <a:pt x="244001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046213" y="8402688"/>
            <a:ext cx="1213087" cy="1639307"/>
          </a:xfrm>
          <a:custGeom>
            <a:avLst/>
            <a:gdLst/>
            <a:ahLst/>
            <a:cxnLst/>
            <a:rect r="r" b="b" t="t" l="l"/>
            <a:pathLst>
              <a:path h="1639307" w="1213087">
                <a:moveTo>
                  <a:pt x="0" y="0"/>
                </a:moveTo>
                <a:lnTo>
                  <a:pt x="1213087" y="0"/>
                </a:lnTo>
                <a:lnTo>
                  <a:pt x="1213087" y="1639307"/>
                </a:lnTo>
                <a:lnTo>
                  <a:pt x="0" y="1639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79833" y="349444"/>
            <a:ext cx="18447666" cy="157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7E3D"/>
                </a:solidFill>
                <a:latin typeface="Bungee"/>
              </a:rPr>
              <a:t>Phần Header &amp; Thanh menu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812" y="1642279"/>
            <a:ext cx="8405188" cy="7435539"/>
          </a:xfrm>
          <a:custGeom>
            <a:avLst/>
            <a:gdLst/>
            <a:ahLst/>
            <a:cxnLst/>
            <a:rect r="r" b="b" t="t" l="l"/>
            <a:pathLst>
              <a:path h="7435539" w="8405188">
                <a:moveTo>
                  <a:pt x="0" y="0"/>
                </a:moveTo>
                <a:lnTo>
                  <a:pt x="8405188" y="0"/>
                </a:lnTo>
                <a:lnTo>
                  <a:pt x="8405188" y="7435539"/>
                </a:lnTo>
                <a:lnTo>
                  <a:pt x="0" y="7435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8" t="-613" r="-16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42004" y="1254801"/>
            <a:ext cx="3203727" cy="3414133"/>
          </a:xfrm>
          <a:custGeom>
            <a:avLst/>
            <a:gdLst/>
            <a:ahLst/>
            <a:cxnLst/>
            <a:rect r="r" b="b" t="t" l="l"/>
            <a:pathLst>
              <a:path h="3414133" w="3203727">
                <a:moveTo>
                  <a:pt x="3203727" y="0"/>
                </a:moveTo>
                <a:lnTo>
                  <a:pt x="0" y="0"/>
                </a:lnTo>
                <a:lnTo>
                  <a:pt x="0" y="3414133"/>
                </a:lnTo>
                <a:lnTo>
                  <a:pt x="3203727" y="3414133"/>
                </a:lnTo>
                <a:lnTo>
                  <a:pt x="32037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44417" y="6005827"/>
            <a:ext cx="3203727" cy="3414133"/>
          </a:xfrm>
          <a:custGeom>
            <a:avLst/>
            <a:gdLst/>
            <a:ahLst/>
            <a:cxnLst/>
            <a:rect r="r" b="b" t="t" l="l"/>
            <a:pathLst>
              <a:path h="3414133" w="3203727">
                <a:moveTo>
                  <a:pt x="3203727" y="0"/>
                </a:moveTo>
                <a:lnTo>
                  <a:pt x="0" y="0"/>
                </a:lnTo>
                <a:lnTo>
                  <a:pt x="0" y="3414133"/>
                </a:lnTo>
                <a:lnTo>
                  <a:pt x="3203727" y="3414133"/>
                </a:lnTo>
                <a:lnTo>
                  <a:pt x="32037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98894">
            <a:off x="-91238" y="539859"/>
            <a:ext cx="2630219" cy="1429883"/>
          </a:xfrm>
          <a:custGeom>
            <a:avLst/>
            <a:gdLst/>
            <a:ahLst/>
            <a:cxnLst/>
            <a:rect r="r" b="b" t="t" l="l"/>
            <a:pathLst>
              <a:path h="1429883" w="2630219">
                <a:moveTo>
                  <a:pt x="0" y="0"/>
                </a:moveTo>
                <a:lnTo>
                  <a:pt x="2630220" y="0"/>
                </a:lnTo>
                <a:lnTo>
                  <a:pt x="2630220" y="1429883"/>
                </a:lnTo>
                <a:lnTo>
                  <a:pt x="0" y="1429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41924" y="7076629"/>
            <a:ext cx="2807616" cy="3210371"/>
          </a:xfrm>
          <a:custGeom>
            <a:avLst/>
            <a:gdLst/>
            <a:ahLst/>
            <a:cxnLst/>
            <a:rect r="r" b="b" t="t" l="l"/>
            <a:pathLst>
              <a:path h="3210371" w="2807616">
                <a:moveTo>
                  <a:pt x="0" y="0"/>
                </a:moveTo>
                <a:lnTo>
                  <a:pt x="2807615" y="0"/>
                </a:lnTo>
                <a:lnTo>
                  <a:pt x="2807615" y="3210371"/>
                </a:lnTo>
                <a:lnTo>
                  <a:pt x="0" y="3210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15389" y="676275"/>
            <a:ext cx="708280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7E3D"/>
                </a:solidFill>
                <a:latin typeface="Bungee"/>
              </a:rPr>
              <a:t>Phần body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18719" y="3045946"/>
            <a:ext cx="8669281" cy="163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6"/>
              </a:lnSpc>
            </a:pPr>
            <a:r>
              <a:rPr lang="en-US" sz="4697">
                <a:solidFill>
                  <a:srgbClr val="FFFFFF"/>
                </a:solidFill>
                <a:latin typeface="DejaVu Serif Bold"/>
              </a:rPr>
              <a:t>-Cuộn quảng cáo có thể chuyển ảnh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3449" y="5274324"/>
            <a:ext cx="5055171" cy="79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DejaVu Serif Bold"/>
              </a:rPr>
              <a:t>-Bộ lọc sắp xếp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83449" y="6350621"/>
            <a:ext cx="5520928" cy="79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DejaVu Serif Bold"/>
              </a:rPr>
              <a:t>-Các ô sản phẩm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15389" y="7426628"/>
            <a:ext cx="6540178" cy="79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DejaVu Serif Bold"/>
              </a:rPr>
              <a:t>-Phân trang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6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56253"/>
            <a:ext cx="4114800" cy="8174495"/>
            <a:chOff x="0" y="0"/>
            <a:chExt cx="5486400" cy="10899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6400" cy="5462363"/>
            </a:xfrm>
            <a:custGeom>
              <a:avLst/>
              <a:gdLst/>
              <a:ahLst/>
              <a:cxnLst/>
              <a:rect r="r" b="b" t="t" l="l"/>
              <a:pathLst>
                <a:path h="5462363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62363"/>
                  </a:lnTo>
                  <a:lnTo>
                    <a:pt x="0" y="5462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0" y="5436963"/>
              <a:ext cx="5486400" cy="5462363"/>
            </a:xfrm>
            <a:custGeom>
              <a:avLst/>
              <a:gdLst/>
              <a:ahLst/>
              <a:cxnLst/>
              <a:rect r="r" b="b" t="t" l="l"/>
              <a:pathLst>
                <a:path h="5462363" w="5486400">
                  <a:moveTo>
                    <a:pt x="0" y="5462363"/>
                  </a:moveTo>
                  <a:lnTo>
                    <a:pt x="5486400" y="5462363"/>
                  </a:lnTo>
                  <a:lnTo>
                    <a:pt x="5486400" y="0"/>
                  </a:lnTo>
                  <a:lnTo>
                    <a:pt x="0" y="0"/>
                  </a:lnTo>
                  <a:lnTo>
                    <a:pt x="0" y="546236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144500" y="1056253"/>
            <a:ext cx="4114800" cy="8174495"/>
            <a:chOff x="0" y="0"/>
            <a:chExt cx="5486400" cy="10899326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5486400" cy="5462363"/>
            </a:xfrm>
            <a:custGeom>
              <a:avLst/>
              <a:gdLst/>
              <a:ahLst/>
              <a:cxnLst/>
              <a:rect r="r" b="b" t="t" l="l"/>
              <a:pathLst>
                <a:path h="5462363" w="5486400">
                  <a:moveTo>
                    <a:pt x="5486400" y="0"/>
                  </a:moveTo>
                  <a:lnTo>
                    <a:pt x="0" y="0"/>
                  </a:lnTo>
                  <a:lnTo>
                    <a:pt x="0" y="5462363"/>
                  </a:lnTo>
                  <a:lnTo>
                    <a:pt x="5486400" y="5462363"/>
                  </a:lnTo>
                  <a:lnTo>
                    <a:pt x="54864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0" y="5436963"/>
              <a:ext cx="5486400" cy="5462363"/>
            </a:xfrm>
            <a:custGeom>
              <a:avLst/>
              <a:gdLst/>
              <a:ahLst/>
              <a:cxnLst/>
              <a:rect r="r" b="b" t="t" l="l"/>
              <a:pathLst>
                <a:path h="5462363" w="5486400">
                  <a:moveTo>
                    <a:pt x="5486400" y="5462363"/>
                  </a:moveTo>
                  <a:lnTo>
                    <a:pt x="0" y="5462363"/>
                  </a:lnTo>
                  <a:lnTo>
                    <a:pt x="0" y="0"/>
                  </a:lnTo>
                  <a:lnTo>
                    <a:pt x="5486400" y="0"/>
                  </a:lnTo>
                  <a:lnTo>
                    <a:pt x="5486400" y="546236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610974" y="1190944"/>
            <a:ext cx="3066051" cy="488547"/>
          </a:xfrm>
          <a:custGeom>
            <a:avLst/>
            <a:gdLst/>
            <a:ahLst/>
            <a:cxnLst/>
            <a:rect r="r" b="b" t="t" l="l"/>
            <a:pathLst>
              <a:path h="488547" w="3066051">
                <a:moveTo>
                  <a:pt x="0" y="0"/>
                </a:moveTo>
                <a:lnTo>
                  <a:pt x="3066052" y="0"/>
                </a:lnTo>
                <a:lnTo>
                  <a:pt x="3066052" y="488547"/>
                </a:lnTo>
                <a:lnTo>
                  <a:pt x="0" y="48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10974" y="8705850"/>
            <a:ext cx="3066051" cy="488547"/>
          </a:xfrm>
          <a:custGeom>
            <a:avLst/>
            <a:gdLst/>
            <a:ahLst/>
            <a:cxnLst/>
            <a:rect r="r" b="b" t="t" l="l"/>
            <a:pathLst>
              <a:path h="488547" w="3066051">
                <a:moveTo>
                  <a:pt x="0" y="0"/>
                </a:moveTo>
                <a:lnTo>
                  <a:pt x="3066052" y="0"/>
                </a:lnTo>
                <a:lnTo>
                  <a:pt x="3066052" y="488547"/>
                </a:lnTo>
                <a:lnTo>
                  <a:pt x="0" y="48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82375" y="867398"/>
            <a:ext cx="1123250" cy="1135639"/>
          </a:xfrm>
          <a:custGeom>
            <a:avLst/>
            <a:gdLst/>
            <a:ahLst/>
            <a:cxnLst/>
            <a:rect r="r" b="b" t="t" l="l"/>
            <a:pathLst>
              <a:path h="1135639" w="1123250">
                <a:moveTo>
                  <a:pt x="0" y="0"/>
                </a:moveTo>
                <a:lnTo>
                  <a:pt x="1123250" y="0"/>
                </a:lnTo>
                <a:lnTo>
                  <a:pt x="1123250" y="1135639"/>
                </a:lnTo>
                <a:lnTo>
                  <a:pt x="0" y="1135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23233" y="5992728"/>
            <a:ext cx="13075572" cy="2026139"/>
          </a:xfrm>
          <a:custGeom>
            <a:avLst/>
            <a:gdLst/>
            <a:ahLst/>
            <a:cxnLst/>
            <a:rect r="r" b="b" t="t" l="l"/>
            <a:pathLst>
              <a:path h="2026139" w="13075572">
                <a:moveTo>
                  <a:pt x="0" y="0"/>
                </a:moveTo>
                <a:lnTo>
                  <a:pt x="13075571" y="0"/>
                </a:lnTo>
                <a:lnTo>
                  <a:pt x="13075571" y="2026139"/>
                </a:lnTo>
                <a:lnTo>
                  <a:pt x="0" y="2026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2498" y="1190944"/>
            <a:ext cx="1383602" cy="4114800"/>
          </a:xfrm>
          <a:custGeom>
            <a:avLst/>
            <a:gdLst/>
            <a:ahLst/>
            <a:cxnLst/>
            <a:rect r="r" b="b" t="t" l="l"/>
            <a:pathLst>
              <a:path h="4114800" w="1383602">
                <a:moveTo>
                  <a:pt x="0" y="0"/>
                </a:moveTo>
                <a:lnTo>
                  <a:pt x="1383602" y="0"/>
                </a:lnTo>
                <a:lnTo>
                  <a:pt x="138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963704"/>
            <a:ext cx="2861053" cy="3140876"/>
          </a:xfrm>
          <a:custGeom>
            <a:avLst/>
            <a:gdLst/>
            <a:ahLst/>
            <a:cxnLst/>
            <a:rect r="r" b="b" t="t" l="l"/>
            <a:pathLst>
              <a:path h="3140876" w="2861053">
                <a:moveTo>
                  <a:pt x="0" y="0"/>
                </a:moveTo>
                <a:lnTo>
                  <a:pt x="2861053" y="0"/>
                </a:lnTo>
                <a:lnTo>
                  <a:pt x="2861053" y="3140876"/>
                </a:lnTo>
                <a:lnTo>
                  <a:pt x="0" y="3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98804" y="6172200"/>
            <a:ext cx="2124265" cy="4114800"/>
          </a:xfrm>
          <a:custGeom>
            <a:avLst/>
            <a:gdLst/>
            <a:ahLst/>
            <a:cxnLst/>
            <a:rect r="r" b="b" t="t" l="l"/>
            <a:pathLst>
              <a:path h="4114800" w="2124265">
                <a:moveTo>
                  <a:pt x="0" y="0"/>
                </a:moveTo>
                <a:lnTo>
                  <a:pt x="2124266" y="0"/>
                </a:lnTo>
                <a:lnTo>
                  <a:pt x="21242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90294" y="2886394"/>
            <a:ext cx="8707413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Bungee"/>
              </a:rPr>
              <a:t>Phần footer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9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21907" cy="10287000"/>
            <a:chOff x="0" y="0"/>
            <a:chExt cx="184939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93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49391">
                  <a:moveTo>
                    <a:pt x="0" y="0"/>
                  </a:moveTo>
                  <a:lnTo>
                    <a:pt x="1849391" y="0"/>
                  </a:lnTo>
                  <a:lnTo>
                    <a:pt x="18493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9150" y="935123"/>
            <a:ext cx="5899968" cy="226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17"/>
              </a:lnSpc>
            </a:pPr>
            <a:r>
              <a:rPr lang="en-US" sz="6199">
                <a:solidFill>
                  <a:srgbClr val="000001"/>
                </a:solidFill>
                <a:latin typeface="Bungee"/>
              </a:rPr>
              <a:t>TRANG</a:t>
            </a:r>
          </a:p>
          <a:p>
            <a:pPr>
              <a:lnSpc>
                <a:spcPts val="8617"/>
              </a:lnSpc>
            </a:pPr>
            <a:r>
              <a:rPr lang="en-US" sz="6199">
                <a:solidFill>
                  <a:srgbClr val="000001"/>
                </a:solidFill>
                <a:latin typeface="Bungee"/>
              </a:rPr>
              <a:t>TÀI NGUYÊN</a:t>
            </a:r>
          </a:p>
        </p:txBody>
      </p:sp>
      <p:sp>
        <p:nvSpPr>
          <p:cNvPr name="AutoShape 6" id="6"/>
          <p:cNvSpPr/>
          <p:nvPr/>
        </p:nvSpPr>
        <p:spPr>
          <a:xfrm rot="-5400000">
            <a:off x="1906982" y="5114925"/>
            <a:ext cx="10287000" cy="0"/>
          </a:xfrm>
          <a:prstGeom prst="line">
            <a:avLst/>
          </a:prstGeom>
          <a:ln cap="flat" w="571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46135" y="571382"/>
            <a:ext cx="2660244" cy="2648589"/>
          </a:xfrm>
          <a:custGeom>
            <a:avLst/>
            <a:gdLst/>
            <a:ahLst/>
            <a:cxnLst/>
            <a:rect r="r" b="b" t="t" l="l"/>
            <a:pathLst>
              <a:path h="2648589" w="2660244">
                <a:moveTo>
                  <a:pt x="0" y="0"/>
                </a:moveTo>
                <a:lnTo>
                  <a:pt x="2660244" y="0"/>
                </a:lnTo>
                <a:lnTo>
                  <a:pt x="2660244" y="2648589"/>
                </a:lnTo>
                <a:lnTo>
                  <a:pt x="0" y="264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75726" y="571382"/>
            <a:ext cx="2693041" cy="2648589"/>
          </a:xfrm>
          <a:custGeom>
            <a:avLst/>
            <a:gdLst/>
            <a:ahLst/>
            <a:cxnLst/>
            <a:rect r="r" b="b" t="t" l="l"/>
            <a:pathLst>
              <a:path h="2648589" w="2693041">
                <a:moveTo>
                  <a:pt x="0" y="0"/>
                </a:moveTo>
                <a:lnTo>
                  <a:pt x="2693041" y="0"/>
                </a:lnTo>
                <a:lnTo>
                  <a:pt x="2693041" y="2648589"/>
                </a:lnTo>
                <a:lnTo>
                  <a:pt x="0" y="2648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00065" y="3969534"/>
            <a:ext cx="1027899" cy="1027899"/>
          </a:xfrm>
          <a:custGeom>
            <a:avLst/>
            <a:gdLst/>
            <a:ahLst/>
            <a:cxnLst/>
            <a:rect r="r" b="b" t="t" l="l"/>
            <a:pathLst>
              <a:path h="1027899" w="1027899">
                <a:moveTo>
                  <a:pt x="0" y="0"/>
                </a:moveTo>
                <a:lnTo>
                  <a:pt x="1027899" y="0"/>
                </a:lnTo>
                <a:lnTo>
                  <a:pt x="1027899" y="1027898"/>
                </a:lnTo>
                <a:lnTo>
                  <a:pt x="0" y="102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83899" y="3586885"/>
            <a:ext cx="2558916" cy="1130576"/>
          </a:xfrm>
          <a:custGeom>
            <a:avLst/>
            <a:gdLst/>
            <a:ahLst/>
            <a:cxnLst/>
            <a:rect r="r" b="b" t="t" l="l"/>
            <a:pathLst>
              <a:path h="1130576" w="2558916">
                <a:moveTo>
                  <a:pt x="0" y="0"/>
                </a:moveTo>
                <a:lnTo>
                  <a:pt x="2558916" y="0"/>
                </a:lnTo>
                <a:lnTo>
                  <a:pt x="2558916" y="1130576"/>
                </a:lnTo>
                <a:lnTo>
                  <a:pt x="0" y="1130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86422" y="5749907"/>
            <a:ext cx="1855185" cy="1757366"/>
          </a:xfrm>
          <a:custGeom>
            <a:avLst/>
            <a:gdLst/>
            <a:ahLst/>
            <a:cxnLst/>
            <a:rect r="r" b="b" t="t" l="l"/>
            <a:pathLst>
              <a:path h="1757366" w="1855185">
                <a:moveTo>
                  <a:pt x="0" y="0"/>
                </a:moveTo>
                <a:lnTo>
                  <a:pt x="1855185" y="0"/>
                </a:lnTo>
                <a:lnTo>
                  <a:pt x="1855185" y="1757366"/>
                </a:lnTo>
                <a:lnTo>
                  <a:pt x="0" y="1757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46135" y="6043665"/>
            <a:ext cx="2391888" cy="1169850"/>
          </a:xfrm>
          <a:custGeom>
            <a:avLst/>
            <a:gdLst/>
            <a:ahLst/>
            <a:cxnLst/>
            <a:rect r="r" b="b" t="t" l="l"/>
            <a:pathLst>
              <a:path h="1169850" w="2391888">
                <a:moveTo>
                  <a:pt x="0" y="0"/>
                </a:moveTo>
                <a:lnTo>
                  <a:pt x="2391887" y="0"/>
                </a:lnTo>
                <a:lnTo>
                  <a:pt x="2391887" y="1169850"/>
                </a:lnTo>
                <a:lnTo>
                  <a:pt x="0" y="11698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13164" y="8507916"/>
            <a:ext cx="4114800" cy="655655"/>
          </a:xfrm>
          <a:custGeom>
            <a:avLst/>
            <a:gdLst/>
            <a:ahLst/>
            <a:cxnLst/>
            <a:rect r="r" b="b" t="t" l="l"/>
            <a:pathLst>
              <a:path h="655655" w="4114800">
                <a:moveTo>
                  <a:pt x="0" y="0"/>
                </a:moveTo>
                <a:lnTo>
                  <a:pt x="4114800" y="0"/>
                </a:lnTo>
                <a:lnTo>
                  <a:pt x="4114800" y="655655"/>
                </a:lnTo>
                <a:lnTo>
                  <a:pt x="0" y="655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23289" y="5599890"/>
            <a:ext cx="1578587" cy="2057400"/>
          </a:xfrm>
          <a:custGeom>
            <a:avLst/>
            <a:gdLst/>
            <a:ahLst/>
            <a:cxnLst/>
            <a:rect r="r" b="b" t="t" l="l"/>
            <a:pathLst>
              <a:path h="2057400" w="1578587">
                <a:moveTo>
                  <a:pt x="0" y="0"/>
                </a:moveTo>
                <a:lnTo>
                  <a:pt x="1578587" y="0"/>
                </a:lnTo>
                <a:lnTo>
                  <a:pt x="157858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538114" y="571382"/>
            <a:ext cx="2485362" cy="2648589"/>
          </a:xfrm>
          <a:custGeom>
            <a:avLst/>
            <a:gdLst/>
            <a:ahLst/>
            <a:cxnLst/>
            <a:rect r="r" b="b" t="t" l="l"/>
            <a:pathLst>
              <a:path h="2648589" w="2485362">
                <a:moveTo>
                  <a:pt x="0" y="0"/>
                </a:moveTo>
                <a:lnTo>
                  <a:pt x="2485362" y="0"/>
                </a:lnTo>
                <a:lnTo>
                  <a:pt x="2485362" y="2648589"/>
                </a:lnTo>
                <a:lnTo>
                  <a:pt x="0" y="26485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84515" y="3866856"/>
            <a:ext cx="1130576" cy="1130576"/>
          </a:xfrm>
          <a:custGeom>
            <a:avLst/>
            <a:gdLst/>
            <a:ahLst/>
            <a:cxnLst/>
            <a:rect r="r" b="b" t="t" l="l"/>
            <a:pathLst>
              <a:path h="1130576" w="1130576">
                <a:moveTo>
                  <a:pt x="0" y="0"/>
                </a:moveTo>
                <a:lnTo>
                  <a:pt x="1130576" y="0"/>
                </a:lnTo>
                <a:lnTo>
                  <a:pt x="1130576" y="1130576"/>
                </a:lnTo>
                <a:lnTo>
                  <a:pt x="0" y="11305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71643" y="4146828"/>
            <a:ext cx="1651833" cy="570633"/>
          </a:xfrm>
          <a:custGeom>
            <a:avLst/>
            <a:gdLst/>
            <a:ahLst/>
            <a:cxnLst/>
            <a:rect r="r" b="b" t="t" l="l"/>
            <a:pathLst>
              <a:path h="570633" w="1651833">
                <a:moveTo>
                  <a:pt x="0" y="0"/>
                </a:moveTo>
                <a:lnTo>
                  <a:pt x="1651833" y="0"/>
                </a:lnTo>
                <a:lnTo>
                  <a:pt x="1651833" y="570633"/>
                </a:lnTo>
                <a:lnTo>
                  <a:pt x="0" y="5706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97224" y="7827961"/>
            <a:ext cx="1036495" cy="1887657"/>
          </a:xfrm>
          <a:custGeom>
            <a:avLst/>
            <a:gdLst/>
            <a:ahLst/>
            <a:cxnLst/>
            <a:rect r="r" b="b" t="t" l="l"/>
            <a:pathLst>
              <a:path h="1887657" w="1036495">
                <a:moveTo>
                  <a:pt x="0" y="0"/>
                </a:moveTo>
                <a:lnTo>
                  <a:pt x="1036495" y="0"/>
                </a:lnTo>
                <a:lnTo>
                  <a:pt x="1036495" y="1887657"/>
                </a:lnTo>
                <a:lnTo>
                  <a:pt x="0" y="188765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24938" y="7827961"/>
            <a:ext cx="1887657" cy="1887657"/>
          </a:xfrm>
          <a:custGeom>
            <a:avLst/>
            <a:gdLst/>
            <a:ahLst/>
            <a:cxnLst/>
            <a:rect r="r" b="b" t="t" l="l"/>
            <a:pathLst>
              <a:path h="1887657" w="1887657">
                <a:moveTo>
                  <a:pt x="0" y="0"/>
                </a:moveTo>
                <a:lnTo>
                  <a:pt x="1887657" y="0"/>
                </a:lnTo>
                <a:lnTo>
                  <a:pt x="1887657" y="1887657"/>
                </a:lnTo>
                <a:lnTo>
                  <a:pt x="0" y="188765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371643" y="5599890"/>
            <a:ext cx="1887657" cy="1887657"/>
          </a:xfrm>
          <a:custGeom>
            <a:avLst/>
            <a:gdLst/>
            <a:ahLst/>
            <a:cxnLst/>
            <a:rect r="r" b="b" t="t" l="l"/>
            <a:pathLst>
              <a:path h="1887657" w="1887657">
                <a:moveTo>
                  <a:pt x="0" y="0"/>
                </a:moveTo>
                <a:lnTo>
                  <a:pt x="1887657" y="0"/>
                </a:lnTo>
                <a:lnTo>
                  <a:pt x="1887657" y="1887657"/>
                </a:lnTo>
                <a:lnTo>
                  <a:pt x="0" y="188765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4742" y="3929362"/>
            <a:ext cx="6817165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1"/>
                </a:solidFill>
                <a:latin typeface="DejaVu Serif"/>
              </a:rPr>
              <a:t>Ảnh: Lê Bảo Quyên và canva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8452" y="5938890"/>
            <a:ext cx="6500666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1"/>
                </a:solidFill>
                <a:latin typeface="DejaVu Serif"/>
              </a:rPr>
              <a:t>Slide: Bảo Quyên và canva.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8452" y="7873083"/>
            <a:ext cx="6500666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1"/>
                </a:solidFill>
                <a:latin typeface="DejaVu Serif"/>
              </a:rPr>
              <a:t>Nội dung: Quyên Lê Bảo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9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21806" y="-153178"/>
            <a:ext cx="15244388" cy="9154439"/>
            <a:chOff x="0" y="0"/>
            <a:chExt cx="660400" cy="396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96578"/>
            </a:xfrm>
            <a:custGeom>
              <a:avLst/>
              <a:gdLst/>
              <a:ahLst/>
              <a:cxnLst/>
              <a:rect r="r" b="b" t="t" l="l"/>
              <a:pathLst>
                <a:path h="39657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57"/>
                  </a:cubicBezTo>
                  <a:lnTo>
                    <a:pt x="660400" y="396578"/>
                  </a:lnTo>
                  <a:lnTo>
                    <a:pt x="0" y="396578"/>
                  </a:lnTo>
                  <a:lnTo>
                    <a:pt x="0" y="3193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A643F"/>
            </a:solidFill>
            <a:ln w="57150" cap="sq">
              <a:solidFill>
                <a:srgbClr val="00000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714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5891" y="-5436476"/>
            <a:ext cx="18499781" cy="7713101"/>
            <a:chOff x="0" y="0"/>
            <a:chExt cx="4872370" cy="2031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2370" cy="2031434"/>
            </a:xfrm>
            <a:custGeom>
              <a:avLst/>
              <a:gdLst/>
              <a:ahLst/>
              <a:cxnLst/>
              <a:rect r="r" b="b" t="t" l="l"/>
              <a:pathLst>
                <a:path h="2031434" w="4872370">
                  <a:moveTo>
                    <a:pt x="0" y="0"/>
                  </a:moveTo>
                  <a:lnTo>
                    <a:pt x="4872370" y="0"/>
                  </a:lnTo>
                  <a:lnTo>
                    <a:pt x="4872370" y="2031434"/>
                  </a:lnTo>
                  <a:lnTo>
                    <a:pt x="0" y="2031434"/>
                  </a:lnTo>
                  <a:close/>
                </a:path>
              </a:pathLst>
            </a:custGeom>
            <a:solidFill>
              <a:srgbClr val="000001"/>
            </a:solidFill>
            <a:ln w="57150" cap="sq">
              <a:solidFill>
                <a:srgbClr val="00000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14035182" y="5789429"/>
            <a:ext cx="3861213" cy="4114800"/>
          </a:xfrm>
          <a:custGeom>
            <a:avLst/>
            <a:gdLst/>
            <a:ahLst/>
            <a:cxnLst/>
            <a:rect r="r" b="b" t="t" l="l"/>
            <a:pathLst>
              <a:path h="4114800" w="3861213">
                <a:moveTo>
                  <a:pt x="0" y="0"/>
                </a:moveTo>
                <a:lnTo>
                  <a:pt x="3861214" y="0"/>
                </a:lnTo>
                <a:lnTo>
                  <a:pt x="3861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391604" y="5789429"/>
            <a:ext cx="3861213" cy="4114800"/>
          </a:xfrm>
          <a:custGeom>
            <a:avLst/>
            <a:gdLst/>
            <a:ahLst/>
            <a:cxnLst/>
            <a:rect r="r" b="b" t="t" l="l"/>
            <a:pathLst>
              <a:path h="4114800" w="3861213">
                <a:moveTo>
                  <a:pt x="3861214" y="0"/>
                </a:moveTo>
                <a:lnTo>
                  <a:pt x="0" y="0"/>
                </a:lnTo>
                <a:lnTo>
                  <a:pt x="0" y="4114800"/>
                </a:lnTo>
                <a:lnTo>
                  <a:pt x="3861214" y="4114800"/>
                </a:lnTo>
                <a:lnTo>
                  <a:pt x="38612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95482" y="3797511"/>
            <a:ext cx="11497036" cy="23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8"/>
              </a:lnSpc>
            </a:pPr>
            <a:r>
              <a:rPr lang="en-US" sz="6300">
                <a:solidFill>
                  <a:srgbClr val="000001"/>
                </a:solidFill>
                <a:latin typeface="Bungee"/>
              </a:rPr>
              <a:t>CẢM ƠN MỌI NGƯỜI ĐÃ LẮNG NGHE!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95367" y="840105"/>
            <a:ext cx="1329726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uli"/>
              </a:rPr>
              <a:t>Hãy cầm chặt và giữ cho chiếc đèn bí ngô của bạn luôn thắp sáng.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08773" y="7986921"/>
            <a:ext cx="1917308" cy="1917308"/>
          </a:xfrm>
          <a:custGeom>
            <a:avLst/>
            <a:gdLst/>
            <a:ahLst/>
            <a:cxnLst/>
            <a:rect r="r" b="b" t="t" l="l"/>
            <a:pathLst>
              <a:path h="1917308" w="1917308">
                <a:moveTo>
                  <a:pt x="0" y="0"/>
                </a:moveTo>
                <a:lnTo>
                  <a:pt x="1917308" y="0"/>
                </a:lnTo>
                <a:lnTo>
                  <a:pt x="1917308" y="1917308"/>
                </a:lnTo>
                <a:lnTo>
                  <a:pt x="0" y="191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33032" y="7633402"/>
            <a:ext cx="1917308" cy="1917308"/>
          </a:xfrm>
          <a:custGeom>
            <a:avLst/>
            <a:gdLst/>
            <a:ahLst/>
            <a:cxnLst/>
            <a:rect r="r" b="b" t="t" l="l"/>
            <a:pathLst>
              <a:path h="1917308" w="1917308">
                <a:moveTo>
                  <a:pt x="0" y="0"/>
                </a:moveTo>
                <a:lnTo>
                  <a:pt x="1917309" y="0"/>
                </a:lnTo>
                <a:lnTo>
                  <a:pt x="1917309" y="1917308"/>
                </a:lnTo>
                <a:lnTo>
                  <a:pt x="0" y="191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15337" y="7633402"/>
            <a:ext cx="1917308" cy="1917308"/>
          </a:xfrm>
          <a:custGeom>
            <a:avLst/>
            <a:gdLst/>
            <a:ahLst/>
            <a:cxnLst/>
            <a:rect r="r" b="b" t="t" l="l"/>
            <a:pathLst>
              <a:path h="1917308" w="1917308">
                <a:moveTo>
                  <a:pt x="0" y="0"/>
                </a:moveTo>
                <a:lnTo>
                  <a:pt x="1917308" y="0"/>
                </a:lnTo>
                <a:lnTo>
                  <a:pt x="1917308" y="1917308"/>
                </a:lnTo>
                <a:lnTo>
                  <a:pt x="0" y="191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08542" y="520562"/>
            <a:ext cx="2558916" cy="1130576"/>
          </a:xfrm>
          <a:custGeom>
            <a:avLst/>
            <a:gdLst/>
            <a:ahLst/>
            <a:cxnLst/>
            <a:rect r="r" b="b" t="t" l="l"/>
            <a:pathLst>
              <a:path h="1130576" w="2558916">
                <a:moveTo>
                  <a:pt x="0" y="0"/>
                </a:moveTo>
                <a:lnTo>
                  <a:pt x="2558916" y="0"/>
                </a:lnTo>
                <a:lnTo>
                  <a:pt x="2558916" y="1130576"/>
                </a:lnTo>
                <a:lnTo>
                  <a:pt x="0" y="113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275235" y="520562"/>
            <a:ext cx="2558916" cy="1130576"/>
          </a:xfrm>
          <a:custGeom>
            <a:avLst/>
            <a:gdLst/>
            <a:ahLst/>
            <a:cxnLst/>
            <a:rect r="r" b="b" t="t" l="l"/>
            <a:pathLst>
              <a:path h="1130576" w="2558916">
                <a:moveTo>
                  <a:pt x="0" y="0"/>
                </a:moveTo>
                <a:lnTo>
                  <a:pt x="2558916" y="0"/>
                </a:lnTo>
                <a:lnTo>
                  <a:pt x="2558916" y="1130576"/>
                </a:lnTo>
                <a:lnTo>
                  <a:pt x="0" y="113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799178">
            <a:off x="1051183" y="7761931"/>
            <a:ext cx="1036495" cy="1887657"/>
          </a:xfrm>
          <a:custGeom>
            <a:avLst/>
            <a:gdLst/>
            <a:ahLst/>
            <a:cxnLst/>
            <a:rect r="r" b="b" t="t" l="l"/>
            <a:pathLst>
              <a:path h="1887657" w="1036495">
                <a:moveTo>
                  <a:pt x="0" y="0"/>
                </a:moveTo>
                <a:lnTo>
                  <a:pt x="1036496" y="0"/>
                </a:lnTo>
                <a:lnTo>
                  <a:pt x="1036496" y="1887657"/>
                </a:lnTo>
                <a:lnTo>
                  <a:pt x="0" y="18876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2630830">
            <a:off x="16183898" y="7761931"/>
            <a:ext cx="1036495" cy="1887657"/>
          </a:xfrm>
          <a:custGeom>
            <a:avLst/>
            <a:gdLst/>
            <a:ahLst/>
            <a:cxnLst/>
            <a:rect r="r" b="b" t="t" l="l"/>
            <a:pathLst>
              <a:path h="1887657" w="1036495">
                <a:moveTo>
                  <a:pt x="1036495" y="0"/>
                </a:moveTo>
                <a:lnTo>
                  <a:pt x="0" y="0"/>
                </a:lnTo>
                <a:lnTo>
                  <a:pt x="0" y="1887657"/>
                </a:lnTo>
                <a:lnTo>
                  <a:pt x="1036495" y="1887657"/>
                </a:lnTo>
                <a:lnTo>
                  <a:pt x="10364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DAFv06Oc-S4</dc:identifier>
  <dcterms:modified xsi:type="dcterms:W3CDTF">2011-08-01T06:04:30Z</dcterms:modified>
  <cp:revision>1</cp:revision>
  <dc:title>Bản thuyết trình Lời chúc mừng Halloween Màu Cam Tím Phong cách Minh hoạ</dc:title>
</cp:coreProperties>
</file>